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72" r:id="rId7"/>
    <p:sldId id="263" r:id="rId8"/>
    <p:sldId id="268" r:id="rId9"/>
    <p:sldId id="271" r:id="rId10"/>
    <p:sldId id="273" r:id="rId11"/>
    <p:sldId id="261" r:id="rId12"/>
    <p:sldId id="267" r:id="rId13"/>
  </p:sldIdLst>
  <p:sldSz cx="12192000" cy="6858000"/>
  <p:notesSz cx="6858000" cy="9144000"/>
  <p:defaultTextStyle>
    <a:defPPr>
      <a:defRPr lang="ar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3ED"/>
    <a:srgbClr val="FFFFCC"/>
    <a:srgbClr val="7F4F1B"/>
    <a:srgbClr val="AD6C2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96E0AAB-6C42-4D1C-ABDF-019A75620939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Y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C201D2D-3B54-4FB5-998C-CF1E1BE92203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68187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BC1B-B941-1403-D4EF-A6C079B76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23350-FF1A-3962-78FF-B5FD683C4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6A016-780F-2765-AFBA-8BFBE22E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82604-F8B8-BE3E-99DE-B907E0C3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248B1-E53F-4495-B342-7A95F878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9536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ABEA-B53B-A919-A6B7-F556B8A5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5F19-37C3-C1E0-7127-4AD4C097C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2130-6903-42CE-E697-020BF356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13E9-880A-5402-C3A0-B2A13B05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40CDC-A9F1-4706-D063-AF3887B1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98102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37D6-C2E2-7A54-5DA5-C07D4853D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E4136-097D-CFDD-660C-19DE7EF3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65AC-941E-705F-A1A6-194F4E8D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A0915-EB1A-41EC-1A60-1287D8A7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B0757-71F5-01D5-CDDA-06AB4054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9317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6DA5-16AC-1113-C6B9-67DB5850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6603-82DC-649B-FFE6-20481B0F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D09B-83E7-BF12-DF31-2461EFA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8354-2610-D4AB-4C06-658C98AD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DD63-C3C4-6DF6-55AC-3E0C2521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12352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3256-0CE3-8546-21F9-B3822DCD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F4787-2BFF-969A-A753-3717C7BF5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70ED7-03FE-42CD-FF50-27948D36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0733-2CD0-131F-10BC-6FF86FDD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29DE-99AB-078C-E57C-E52DE27F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7071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2B52-309A-4BF1-DB2E-63EC1AC2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79E6-661D-C1BA-0657-1285C61DE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D9F0F-7706-3786-47C0-0715961EB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D88DA-4B0C-1BB9-EEDA-42F541C2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BE5B-D1D6-E7ED-5C75-7081F6AE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1845-7C9C-A2C0-37AA-3F2ED2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89447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10F-B2B3-0E70-C0B4-F3F90EB7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2860-FEFB-ED46-EA6C-DD29B2EC1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264E4-ADF1-2092-98F8-356E72F8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CDE86-37AD-4DB4-3254-04BC51DEC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B4F60-6464-5E03-F866-0D2EEB87E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DC3FB-EC81-B9E1-1476-C399A20B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5A682-22FA-032C-2A5F-A757BBCD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28966-0CAD-1D93-E771-2ACE648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88726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94D-B8A4-3001-26AA-5F48501B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60911-3810-8A41-632B-D1C6F2AF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05D07-518F-B381-D372-4775C524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9A703-97B3-715B-88A6-8F9B5682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4647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FCD9C-F56D-9DB0-81C9-8D7E984F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A4C94-4346-9026-9527-66773CF2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B405-E68C-5B2C-C620-72887922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07586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E139-200A-36B5-D758-B0F7F57F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4DBA-D6B4-EE6E-8293-FA9E8312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A733-8FBC-514A-C824-02D6266E3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63334-66F0-83F4-B169-9042A867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3E073-7316-2163-037D-C21420B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2B733-150C-F9E9-FF9D-24C9B688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28492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3587-A46A-FCCE-51B6-101C15F0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242DD-63B6-3037-E6BB-05054157F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98AF8-CE50-B099-0B4A-4F42A882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5229-261D-A076-7E22-824F2A39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FA382-52BC-69D3-3DB6-A887B64C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E3027-BF76-2EE6-CC95-978DD9D0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85209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BFE09-657B-45F1-C299-4B32C764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5BB5-251A-D135-662D-0D44C26CC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FE4F-C4C3-0506-C1F5-F60DC0151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34AF6-6A70-4B02-9000-8C062004E066}" type="datetimeFigureOut">
              <a:rPr lang="ar-YE" smtClean="0"/>
              <a:t>10/02/1447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B5C9-4F70-C602-29A5-3A52B9989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5BA12-033B-AD0F-8920-0E40CFD65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998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Y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2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6.png"/><Relationship Id="rId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3453" y="201707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15614" y="2560239"/>
            <a:ext cx="2457326" cy="4297761"/>
          </a:xfrm>
          <a:custGeom>
            <a:avLst/>
            <a:gdLst/>
            <a:ahLst/>
            <a:cxnLst/>
            <a:rect l="l" t="t" r="r" b="b"/>
            <a:pathLst>
              <a:path w="3685989" h="6446642">
                <a:moveTo>
                  <a:pt x="0" y="0"/>
                </a:moveTo>
                <a:lnTo>
                  <a:pt x="3685990" y="0"/>
                </a:lnTo>
                <a:lnTo>
                  <a:pt x="3685990" y="6446642"/>
                </a:lnTo>
                <a:lnTo>
                  <a:pt x="0" y="6446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83270" y="4422190"/>
            <a:ext cx="5867747" cy="3115241"/>
          </a:xfrm>
          <a:custGeom>
            <a:avLst/>
            <a:gdLst/>
            <a:ahLst/>
            <a:cxnLst/>
            <a:rect l="l" t="t" r="r" b="b"/>
            <a:pathLst>
              <a:path w="8801621" h="4672861">
                <a:moveTo>
                  <a:pt x="0" y="0"/>
                </a:moveTo>
                <a:lnTo>
                  <a:pt x="8801622" y="0"/>
                </a:lnTo>
                <a:lnTo>
                  <a:pt x="8801622" y="4672861"/>
                </a:lnTo>
                <a:lnTo>
                  <a:pt x="0" y="4672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55138" y="1889527"/>
            <a:ext cx="2159597" cy="1341424"/>
          </a:xfrm>
          <a:custGeom>
            <a:avLst/>
            <a:gdLst/>
            <a:ahLst/>
            <a:cxnLst/>
            <a:rect l="l" t="t" r="r" b="b"/>
            <a:pathLst>
              <a:path w="3239396" h="2012136">
                <a:moveTo>
                  <a:pt x="0" y="0"/>
                </a:moveTo>
                <a:lnTo>
                  <a:pt x="3239395" y="0"/>
                </a:lnTo>
                <a:lnTo>
                  <a:pt x="3239395" y="2012136"/>
                </a:lnTo>
                <a:lnTo>
                  <a:pt x="0" y="2012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29061" y="1766022"/>
            <a:ext cx="4594247" cy="88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7"/>
              </a:lnSpc>
            </a:pPr>
            <a:r>
              <a:rPr lang="en-US" sz="7727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0610" y="2897660"/>
            <a:ext cx="5624103" cy="88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2"/>
              </a:lnSpc>
            </a:pPr>
            <a:r>
              <a:rPr lang="en-US" sz="7734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Engineer</a:t>
            </a:r>
            <a:endParaRPr lang="en-US" sz="7733" dirty="0">
              <a:solidFill>
                <a:srgbClr val="64410E"/>
              </a:solidFill>
              <a:latin typeface="Beth Ellen"/>
              <a:ea typeface="Beth Ellen"/>
              <a:cs typeface="Beth Ellen"/>
              <a:sym typeface="Beth Ellen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4442443" y="4888673"/>
            <a:ext cx="4350577" cy="348717"/>
          </a:xfrm>
          <a:custGeom>
            <a:avLst/>
            <a:gdLst/>
            <a:ahLst/>
            <a:cxnLst/>
            <a:rect l="l" t="t" r="r" b="b"/>
            <a:pathLst>
              <a:path w="6525866" h="523076">
                <a:moveTo>
                  <a:pt x="6525866" y="0"/>
                </a:moveTo>
                <a:lnTo>
                  <a:pt x="0" y="0"/>
                </a:lnTo>
                <a:lnTo>
                  <a:pt x="0" y="523076"/>
                </a:lnTo>
                <a:lnTo>
                  <a:pt x="6525866" y="523076"/>
                </a:lnTo>
                <a:lnTo>
                  <a:pt x="6525866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31003" y="5321368"/>
            <a:ext cx="4184611" cy="43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8"/>
              </a:lnSpc>
            </a:pPr>
            <a:r>
              <a:rPr lang="en-US" sz="2613" dirty="0">
                <a:solidFill>
                  <a:srgbClr val="64410E"/>
                </a:solidFill>
                <a:latin typeface="Agile Li 생기 있는 서예"/>
                <a:ea typeface="Agile Li 생기 있는 서예"/>
                <a:cs typeface="Agile Li 생기 있는 서예"/>
                <a:sym typeface="Agile Li 생기 있는 서예"/>
              </a:rPr>
              <a:t>Eng. Reem Al-</a:t>
            </a:r>
            <a:r>
              <a:rPr lang="en-US" sz="2613" dirty="0" err="1">
                <a:solidFill>
                  <a:srgbClr val="64410E"/>
                </a:solidFill>
                <a:latin typeface="Agile Li 생기 있는 서예"/>
                <a:ea typeface="Agile Li 생기 있는 서예"/>
                <a:cs typeface="Agile Li 생기 있는 서예"/>
                <a:sym typeface="Agile Li 생기 있는 서예"/>
              </a:rPr>
              <a:t>Waeel</a:t>
            </a:r>
            <a:endParaRPr lang="en-US" sz="2613" dirty="0">
              <a:solidFill>
                <a:srgbClr val="64410E"/>
              </a:solidFill>
              <a:latin typeface="Agile Li 생기 있는 서예"/>
              <a:ea typeface="Agile Li 생기 있는 서예"/>
              <a:cs typeface="Agile Li 생기 있는 서예"/>
              <a:sym typeface="Agile Li 생기 있는 서예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51278" y="2052247"/>
            <a:ext cx="2578982" cy="4792028"/>
          </a:xfrm>
          <a:custGeom>
            <a:avLst/>
            <a:gdLst/>
            <a:ahLst/>
            <a:cxnLst/>
            <a:rect l="l" t="t" r="r" b="b"/>
            <a:pathLst>
              <a:path w="3868473" h="7188042">
                <a:moveTo>
                  <a:pt x="0" y="0"/>
                </a:moveTo>
                <a:lnTo>
                  <a:pt x="3868474" y="0"/>
                </a:lnTo>
                <a:lnTo>
                  <a:pt x="3868474" y="7188042"/>
                </a:lnTo>
                <a:lnTo>
                  <a:pt x="0" y="7188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7426" y="926180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E46AA-6F55-ABCA-063E-5BF4EAB07171}"/>
              </a:ext>
            </a:extLst>
          </p:cNvPr>
          <p:cNvSpPr txBox="1"/>
          <p:nvPr/>
        </p:nvSpPr>
        <p:spPr>
          <a:xfrm>
            <a:off x="2743223" y="3335783"/>
            <a:ext cx="4819711" cy="5027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YE" sz="2667" b="1" dirty="0"/>
              <a:t>مسارات الملفات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0361B3-248F-D6BD-42E9-436B795AF4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159"/>
          <a:stretch/>
        </p:blipFill>
        <p:spPr>
          <a:xfrm>
            <a:off x="2119570" y="926180"/>
            <a:ext cx="1206669" cy="57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36207"/>
      </p:ext>
    </p:extLst>
  </p:cSld>
  <p:clrMapOvr>
    <a:masterClrMapping/>
  </p:clrMapOvr>
  <p:transition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68881" y="2771095"/>
            <a:ext cx="1929379" cy="145227"/>
          </a:xfrm>
          <a:custGeom>
            <a:avLst/>
            <a:gdLst/>
            <a:ahLst/>
            <a:cxnLst/>
            <a:rect l="l" t="t" r="r" b="b"/>
            <a:pathLst>
              <a:path w="2894068" h="217841">
                <a:moveTo>
                  <a:pt x="0" y="0"/>
                </a:moveTo>
                <a:lnTo>
                  <a:pt x="2894068" y="0"/>
                </a:lnTo>
                <a:lnTo>
                  <a:pt x="2894068" y="217841"/>
                </a:lnTo>
                <a:lnTo>
                  <a:pt x="0" y="217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1789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93741" y="2771095"/>
            <a:ext cx="1929379" cy="145227"/>
          </a:xfrm>
          <a:custGeom>
            <a:avLst/>
            <a:gdLst/>
            <a:ahLst/>
            <a:cxnLst/>
            <a:rect l="l" t="t" r="r" b="b"/>
            <a:pathLst>
              <a:path w="2894068" h="217841">
                <a:moveTo>
                  <a:pt x="0" y="0"/>
                </a:moveTo>
                <a:lnTo>
                  <a:pt x="2894068" y="0"/>
                </a:lnTo>
                <a:lnTo>
                  <a:pt x="2894068" y="217841"/>
                </a:lnTo>
                <a:lnTo>
                  <a:pt x="0" y="217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1789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25896" y="2085295"/>
            <a:ext cx="1340208" cy="1371600"/>
          </a:xfrm>
          <a:custGeom>
            <a:avLst/>
            <a:gdLst/>
            <a:ahLst/>
            <a:cxnLst/>
            <a:rect l="l" t="t" r="r" b="b"/>
            <a:pathLst>
              <a:path w="2010312" h="2057400">
                <a:moveTo>
                  <a:pt x="0" y="0"/>
                </a:moveTo>
                <a:lnTo>
                  <a:pt x="2010312" y="0"/>
                </a:lnTo>
                <a:lnTo>
                  <a:pt x="2010312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8361" y="2323048"/>
            <a:ext cx="1777040" cy="1105953"/>
          </a:xfrm>
          <a:custGeom>
            <a:avLst/>
            <a:gdLst/>
            <a:ahLst/>
            <a:cxnLst/>
            <a:rect l="l" t="t" r="r" b="b"/>
            <a:pathLst>
              <a:path w="2665560" h="1658929">
                <a:moveTo>
                  <a:pt x="0" y="0"/>
                </a:moveTo>
                <a:lnTo>
                  <a:pt x="2665560" y="0"/>
                </a:lnTo>
                <a:lnTo>
                  <a:pt x="2665560" y="1658929"/>
                </a:lnTo>
                <a:lnTo>
                  <a:pt x="0" y="16589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96170" y="2281320"/>
            <a:ext cx="1773585" cy="1175575"/>
          </a:xfrm>
          <a:custGeom>
            <a:avLst/>
            <a:gdLst/>
            <a:ahLst/>
            <a:cxnLst/>
            <a:rect l="l" t="t" r="r" b="b"/>
            <a:pathLst>
              <a:path w="2660378" h="1763363">
                <a:moveTo>
                  <a:pt x="0" y="0"/>
                </a:moveTo>
                <a:lnTo>
                  <a:pt x="2660378" y="0"/>
                </a:lnTo>
                <a:lnTo>
                  <a:pt x="2660378" y="1763363"/>
                </a:lnTo>
                <a:lnTo>
                  <a:pt x="0" y="17633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77426" y="571500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473789" y="311729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83370" y="201707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3307158" y="0"/>
                </a:moveTo>
                <a:lnTo>
                  <a:pt x="0" y="0"/>
                </a:lnTo>
                <a:lnTo>
                  <a:pt x="0" y="2372873"/>
                </a:lnTo>
                <a:lnTo>
                  <a:pt x="3307158" y="2372873"/>
                </a:lnTo>
                <a:lnTo>
                  <a:pt x="330715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B49C71-45ED-D97E-DD0E-667112A0079C}"/>
              </a:ext>
            </a:extLst>
          </p:cNvPr>
          <p:cNvSpPr txBox="1"/>
          <p:nvPr/>
        </p:nvSpPr>
        <p:spPr>
          <a:xfrm>
            <a:off x="1828800" y="4719848"/>
            <a:ext cx="7600520" cy="50276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667" dirty="0"/>
              <a:t>لم يتم تضمين جميع الصفحات لكثرتها ولكن لقد تم رفعها للمستودع </a:t>
            </a:r>
          </a:p>
        </p:txBody>
      </p:sp>
    </p:spTree>
  </p:cSld>
  <p:clrMapOvr>
    <a:masterClrMapping/>
  </p:clrMapOvr>
  <p:transition>
    <p:cover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3453" y="201707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786990" y="3070398"/>
            <a:ext cx="2189952" cy="88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2"/>
              </a:lnSpc>
            </a:pPr>
            <a:r>
              <a:rPr lang="en-US" sz="7733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You</a:t>
            </a:r>
          </a:p>
        </p:txBody>
      </p:sp>
      <p:sp>
        <p:nvSpPr>
          <p:cNvPr id="5" name="Freeform 5"/>
          <p:cNvSpPr/>
          <p:nvPr/>
        </p:nvSpPr>
        <p:spPr>
          <a:xfrm>
            <a:off x="9415614" y="2560239"/>
            <a:ext cx="2457326" cy="4297761"/>
          </a:xfrm>
          <a:custGeom>
            <a:avLst/>
            <a:gdLst/>
            <a:ahLst/>
            <a:cxnLst/>
            <a:rect l="l" t="t" r="r" b="b"/>
            <a:pathLst>
              <a:path w="3685989" h="6446642">
                <a:moveTo>
                  <a:pt x="0" y="0"/>
                </a:moveTo>
                <a:lnTo>
                  <a:pt x="3685990" y="0"/>
                </a:lnTo>
                <a:lnTo>
                  <a:pt x="3685990" y="6446642"/>
                </a:lnTo>
                <a:lnTo>
                  <a:pt x="0" y="64466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83270" y="4422190"/>
            <a:ext cx="5867747" cy="3115241"/>
          </a:xfrm>
          <a:custGeom>
            <a:avLst/>
            <a:gdLst/>
            <a:ahLst/>
            <a:cxnLst/>
            <a:rect l="l" t="t" r="r" b="b"/>
            <a:pathLst>
              <a:path w="8801621" h="4672861">
                <a:moveTo>
                  <a:pt x="0" y="0"/>
                </a:moveTo>
                <a:lnTo>
                  <a:pt x="8801622" y="0"/>
                </a:lnTo>
                <a:lnTo>
                  <a:pt x="8801622" y="4672861"/>
                </a:lnTo>
                <a:lnTo>
                  <a:pt x="0" y="4672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29061" y="1766022"/>
            <a:ext cx="4594247" cy="88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77"/>
              </a:lnSpc>
            </a:pPr>
            <a:r>
              <a:rPr lang="en-US" sz="7727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Thank</a:t>
            </a:r>
          </a:p>
        </p:txBody>
      </p:sp>
      <p:sp>
        <p:nvSpPr>
          <p:cNvPr id="9" name="Freeform 9"/>
          <p:cNvSpPr/>
          <p:nvPr/>
        </p:nvSpPr>
        <p:spPr>
          <a:xfrm>
            <a:off x="6615524" y="2001440"/>
            <a:ext cx="2159597" cy="1341424"/>
          </a:xfrm>
          <a:custGeom>
            <a:avLst/>
            <a:gdLst/>
            <a:ahLst/>
            <a:cxnLst/>
            <a:rect l="l" t="t" r="r" b="b"/>
            <a:pathLst>
              <a:path w="3239396" h="2012136">
                <a:moveTo>
                  <a:pt x="0" y="0"/>
                </a:moveTo>
                <a:lnTo>
                  <a:pt x="3239396" y="0"/>
                </a:lnTo>
                <a:lnTo>
                  <a:pt x="3239396" y="2012136"/>
                </a:lnTo>
                <a:lnTo>
                  <a:pt x="0" y="20121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73789" y="311729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72018" y="4046921"/>
            <a:ext cx="6141510" cy="2959091"/>
          </a:xfrm>
          <a:custGeom>
            <a:avLst/>
            <a:gdLst/>
            <a:ahLst/>
            <a:cxnLst/>
            <a:rect l="l" t="t" r="r" b="b"/>
            <a:pathLst>
              <a:path w="9212265" h="4438637">
                <a:moveTo>
                  <a:pt x="0" y="0"/>
                </a:moveTo>
                <a:lnTo>
                  <a:pt x="9212265" y="0"/>
                </a:lnTo>
                <a:lnTo>
                  <a:pt x="9212265" y="4438636"/>
                </a:lnTo>
                <a:lnTo>
                  <a:pt x="0" y="4438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83370" y="201707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3307158" y="0"/>
                </a:moveTo>
                <a:lnTo>
                  <a:pt x="0" y="0"/>
                </a:lnTo>
                <a:lnTo>
                  <a:pt x="0" y="2372873"/>
                </a:lnTo>
                <a:lnTo>
                  <a:pt x="3307158" y="2372873"/>
                </a:lnTo>
                <a:lnTo>
                  <a:pt x="330715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18244" y="742811"/>
            <a:ext cx="6523932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B1DFF-FBA2-BFEB-FF79-A9E24AB09D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01" y="2209800"/>
            <a:ext cx="3105583" cy="1625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CE850-0883-9D6D-415C-B54F492754A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2225"/>
          <a:stretch/>
        </p:blipFill>
        <p:spPr>
          <a:xfrm>
            <a:off x="183370" y="4333847"/>
            <a:ext cx="3176213" cy="2025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72559-1F61-51AE-271B-21DB396A13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283" y="2209706"/>
            <a:ext cx="3468844" cy="16258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DAF567-52B2-3555-0A22-D03783358CB3}"/>
              </a:ext>
            </a:extLst>
          </p:cNvPr>
          <p:cNvSpPr txBox="1"/>
          <p:nvPr/>
        </p:nvSpPr>
        <p:spPr>
          <a:xfrm>
            <a:off x="7445461" y="2245923"/>
            <a:ext cx="4364455" cy="5027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4000" b="1" baseline="-25000" dirty="0"/>
              <a:t>تعريف التطبيقات ربطها استدعاءها</a:t>
            </a:r>
          </a:p>
        </p:txBody>
      </p:sp>
    </p:spTree>
  </p:cSld>
  <p:clrMapOvr>
    <a:masterClrMapping/>
  </p:clrMapOvr>
  <p:transition>
    <p:cover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27757" y="1764339"/>
            <a:ext cx="2126600" cy="4407861"/>
          </a:xfrm>
          <a:custGeom>
            <a:avLst/>
            <a:gdLst/>
            <a:ahLst/>
            <a:cxnLst/>
            <a:rect l="l" t="t" r="r" b="b"/>
            <a:pathLst>
              <a:path w="3189900" h="6611792">
                <a:moveTo>
                  <a:pt x="0" y="0"/>
                </a:moveTo>
                <a:lnTo>
                  <a:pt x="3189900" y="0"/>
                </a:lnTo>
                <a:lnTo>
                  <a:pt x="3189900" y="6611792"/>
                </a:lnTo>
                <a:lnTo>
                  <a:pt x="0" y="66117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31613" y="926180"/>
            <a:ext cx="8928775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2</a:t>
            </a:r>
          </a:p>
        </p:txBody>
      </p:sp>
      <p:sp>
        <p:nvSpPr>
          <p:cNvPr id="7" name="Freeform 7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3CEEFA-7AE0-24B3-24C7-700E51996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1" y="2568805"/>
            <a:ext cx="6196167" cy="3734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88321-1114-588E-18CA-78B34BD5BB7C}"/>
              </a:ext>
            </a:extLst>
          </p:cNvPr>
          <p:cNvSpPr txBox="1"/>
          <p:nvPr/>
        </p:nvSpPr>
        <p:spPr>
          <a:xfrm>
            <a:off x="7042431" y="1793584"/>
            <a:ext cx="3454400" cy="14463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933" b="1" dirty="0"/>
              <a:t>صفحة الرئيسية تم استدعاء فيها الفلتر الخاص بي</a:t>
            </a:r>
          </a:p>
        </p:txBody>
      </p: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73789" y="311729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577426" y="591412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3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83370" y="201707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3307158" y="0"/>
                </a:moveTo>
                <a:lnTo>
                  <a:pt x="0" y="0"/>
                </a:lnTo>
                <a:lnTo>
                  <a:pt x="0" y="2372873"/>
                </a:lnTo>
                <a:lnTo>
                  <a:pt x="3307158" y="2372873"/>
                </a:lnTo>
                <a:lnTo>
                  <a:pt x="33071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FC85C5-6E38-6928-03DC-1FC27F727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2111462"/>
            <a:ext cx="6213649" cy="37559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0BD1D8-C570-3A03-09CE-D297E71B5DE8}"/>
              </a:ext>
            </a:extLst>
          </p:cNvPr>
          <p:cNvSpPr txBox="1"/>
          <p:nvPr/>
        </p:nvSpPr>
        <p:spPr>
          <a:xfrm>
            <a:off x="7823200" y="2565400"/>
            <a:ext cx="3958055" cy="17334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YE" sz="2133" b="1" dirty="0"/>
              <a:t>اذا </a:t>
            </a:r>
            <a:r>
              <a:rPr lang="ar-YE" sz="2133" b="1" dirty="0" err="1"/>
              <a:t>لايوجد</a:t>
            </a:r>
            <a:r>
              <a:rPr lang="ar-YE" sz="2133" b="1" dirty="0"/>
              <a:t> اسم مستخدم يظهر كلمة زائر </a:t>
            </a:r>
          </a:p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YE" sz="2133" b="1" dirty="0"/>
              <a:t>يأخذ النص المكتوب داخل ال </a:t>
            </a:r>
            <a:r>
              <a:rPr lang="en-US" sz="2133" b="1" dirty="0"/>
              <a:t>TEXT</a:t>
            </a:r>
            <a:endParaRPr lang="ar-SA" sz="2133" b="1" dirty="0"/>
          </a:p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SA" sz="2133" b="1" dirty="0"/>
              <a:t>استخدام فلتر اللي انشأته</a:t>
            </a:r>
          </a:p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SA" sz="2133" b="1" dirty="0"/>
              <a:t>يعرض بعدين البيانات في الصفحة مثل اسم المستخدم والنص </a:t>
            </a:r>
            <a:r>
              <a:rPr lang="ar-SA" sz="2133" b="1" dirty="0" err="1"/>
              <a:t>والنص</a:t>
            </a:r>
            <a:r>
              <a:rPr lang="ar-SA" sz="2133" b="1" dirty="0"/>
              <a:t> المحول</a:t>
            </a:r>
            <a:endParaRPr lang="ar-YE" sz="2133" b="1" dirty="0"/>
          </a:p>
        </p:txBody>
      </p:sp>
    </p:spTree>
  </p:cSld>
  <p:clrMapOvr>
    <a:masterClrMapping/>
  </p:clrMapOvr>
  <p:transition>
    <p:cover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22085" y="1409184"/>
            <a:ext cx="4076851" cy="5448816"/>
          </a:xfrm>
          <a:custGeom>
            <a:avLst/>
            <a:gdLst/>
            <a:ahLst/>
            <a:cxnLst/>
            <a:rect l="l" t="t" r="r" b="b"/>
            <a:pathLst>
              <a:path w="6115277" h="8173224">
                <a:moveTo>
                  <a:pt x="0" y="0"/>
                </a:moveTo>
                <a:lnTo>
                  <a:pt x="6115277" y="0"/>
                </a:lnTo>
                <a:lnTo>
                  <a:pt x="6115277" y="8173224"/>
                </a:lnTo>
                <a:lnTo>
                  <a:pt x="0" y="8173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54766" y="571500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4</a:t>
            </a:r>
          </a:p>
        </p:txBody>
      </p:sp>
      <p:sp>
        <p:nvSpPr>
          <p:cNvPr id="7" name="Freeform 7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A572-F461-B74D-F6C3-C75F3591E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4400" y="2657125"/>
            <a:ext cx="4763165" cy="660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5957A4-5B36-D021-C21C-53F9395295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4694"/>
          <a:stretch/>
        </p:blipFill>
        <p:spPr>
          <a:xfrm>
            <a:off x="3454400" y="3460788"/>
            <a:ext cx="6382641" cy="2209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6B209-7CB6-F77F-85B2-6F6F1385B835}"/>
              </a:ext>
            </a:extLst>
          </p:cNvPr>
          <p:cNvSpPr txBox="1"/>
          <p:nvPr/>
        </p:nvSpPr>
        <p:spPr>
          <a:xfrm>
            <a:off x="8236615" y="2454833"/>
            <a:ext cx="3696365" cy="95430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SA" sz="1867" b="1" dirty="0"/>
              <a:t>صفحات فرعية داخل ال</a:t>
            </a:r>
            <a:r>
              <a:rPr lang="en-US" sz="1867" b="1" dirty="0"/>
              <a:t>HOME </a:t>
            </a:r>
            <a:endParaRPr lang="ar-YE" sz="1867" b="1" dirty="0"/>
          </a:p>
          <a:p>
            <a:pPr marL="304815" indent="-304815" algn="r" rtl="1">
              <a:buFont typeface="Arial" panose="020B0604020202020204" pitchFamily="34" charset="0"/>
              <a:buChar char="•"/>
            </a:pPr>
            <a:r>
              <a:rPr lang="ar-YE" sz="1867" b="1" dirty="0"/>
              <a:t>ربطنها بال </a:t>
            </a:r>
            <a:r>
              <a:rPr lang="en-US" sz="1867" b="1" dirty="0"/>
              <a:t>URLS</a:t>
            </a:r>
            <a:endParaRPr lang="ar-YE" sz="1867" b="1" dirty="0"/>
          </a:p>
          <a:p>
            <a:pPr marL="304815" indent="-304815" algn="r" rtl="1">
              <a:buFont typeface="Arial" panose="020B0604020202020204" pitchFamily="34" charset="0"/>
              <a:buChar char="•"/>
            </a:pPr>
            <a:endParaRPr lang="ar-YE" sz="1867" b="1" dirty="0"/>
          </a:p>
        </p:txBody>
      </p:sp>
    </p:spTree>
  </p:cSld>
  <p:clrMapOvr>
    <a:masterClrMapping/>
  </p:clrMapOvr>
  <p:transition>
    <p:cover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492992" y="2180817"/>
            <a:ext cx="2899854" cy="4677183"/>
          </a:xfrm>
          <a:custGeom>
            <a:avLst/>
            <a:gdLst/>
            <a:ahLst/>
            <a:cxnLst/>
            <a:rect l="l" t="t" r="r" b="b"/>
            <a:pathLst>
              <a:path w="4349781" h="7015775">
                <a:moveTo>
                  <a:pt x="4349780" y="0"/>
                </a:moveTo>
                <a:lnTo>
                  <a:pt x="0" y="0"/>
                </a:lnTo>
                <a:lnTo>
                  <a:pt x="0" y="7015775"/>
                </a:lnTo>
                <a:lnTo>
                  <a:pt x="4349780" y="7015775"/>
                </a:lnTo>
                <a:lnTo>
                  <a:pt x="434978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78197" y="610543"/>
            <a:ext cx="5931972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64387-41C2-7A77-6DEF-A55D6867A4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1552" y="2180817"/>
            <a:ext cx="4734448" cy="4356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301CA1-1F0C-12DD-6C18-BA1D748B3ABD}"/>
              </a:ext>
            </a:extLst>
          </p:cNvPr>
          <p:cNvSpPr txBox="1"/>
          <p:nvPr/>
        </p:nvSpPr>
        <p:spPr>
          <a:xfrm>
            <a:off x="6096000" y="2565400"/>
            <a:ext cx="3962400" cy="17332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SA" sz="1333" b="1" dirty="0"/>
              <a:t>استدعاء الدوال</a:t>
            </a:r>
          </a:p>
          <a:p>
            <a:pPr marL="304815" indent="-304815" algn="r" rtl="1">
              <a:buFont typeface="+mj-lt"/>
              <a:buAutoNum type="arabicPeriod"/>
            </a:pPr>
            <a:r>
              <a:rPr lang="ar-SA" sz="1333" b="1" dirty="0"/>
              <a:t> عرض جميع الصور اللي خزنها داخل قاعدة البيانات ب استخدام منطق الموديل </a:t>
            </a:r>
          </a:p>
          <a:p>
            <a:pPr marL="304815" indent="-304815" algn="r" rtl="1">
              <a:buFont typeface="+mj-lt"/>
              <a:buAutoNum type="arabicPeriod"/>
            </a:pPr>
            <a:r>
              <a:rPr lang="ar-SA" sz="1333" b="1" dirty="0"/>
              <a:t> يعرض لصورة اذا المستخدم سوي إضافة صورة او يطلع صفحة فاضية </a:t>
            </a:r>
          </a:p>
          <a:p>
            <a:pPr marL="304815" indent="-304815" algn="r" rtl="1">
              <a:buFont typeface="+mj-lt"/>
              <a:buAutoNum type="arabicPeriod"/>
            </a:pPr>
            <a:r>
              <a:rPr lang="ar-SA" sz="1333" b="1" dirty="0"/>
              <a:t>تعديل الصورة نوصل للصورة حسب ال</a:t>
            </a:r>
            <a:r>
              <a:rPr lang="en-US" sz="1333" b="1" dirty="0"/>
              <a:t>I id </a:t>
            </a:r>
            <a:r>
              <a:rPr lang="ar-YE" sz="1333" b="1" dirty="0"/>
              <a:t>الخاص بها  وتعرضها لو كان نحتاج </a:t>
            </a:r>
            <a:r>
              <a:rPr lang="ar-YE" sz="1333" b="1" dirty="0" err="1"/>
              <a:t>يعدلهاا</a:t>
            </a:r>
            <a:r>
              <a:rPr lang="ar-YE" sz="1333" b="1" dirty="0"/>
              <a:t> مرة أخرى</a:t>
            </a:r>
          </a:p>
          <a:p>
            <a:pPr marL="304815" indent="-304815" algn="r" rtl="1">
              <a:buFont typeface="+mj-lt"/>
              <a:buAutoNum type="arabicPeriod"/>
            </a:pPr>
            <a:r>
              <a:rPr lang="ar-YE" sz="1333" b="1" dirty="0"/>
              <a:t>تجيب ال</a:t>
            </a:r>
            <a:r>
              <a:rPr lang="en-US" sz="1333" b="1" dirty="0"/>
              <a:t>id</a:t>
            </a:r>
            <a:r>
              <a:rPr lang="ar-YE" sz="1333" b="1" dirty="0"/>
              <a:t> وتحذف الصورة</a:t>
            </a:r>
          </a:p>
        </p:txBody>
      </p:sp>
    </p:spTree>
    <p:extLst>
      <p:ext uri="{BB962C8B-B14F-4D97-AF65-F5344CB8AC3E}">
        <p14:creationId xmlns:p14="http://schemas.microsoft.com/office/powerpoint/2010/main" val="1322428671"/>
      </p:ext>
    </p:extLst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73789" y="311729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600"/>
                </a:lnTo>
                <a:lnTo>
                  <a:pt x="0" y="269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83370" y="201707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3307158" y="0"/>
                </a:moveTo>
                <a:lnTo>
                  <a:pt x="0" y="0"/>
                </a:lnTo>
                <a:lnTo>
                  <a:pt x="0" y="2372873"/>
                </a:lnTo>
                <a:lnTo>
                  <a:pt x="3307158" y="2372873"/>
                </a:lnTo>
                <a:lnTo>
                  <a:pt x="330715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2008" y="657556"/>
            <a:ext cx="5287984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3E5FC9-6318-4FAD-ABDB-B2366F25B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3962" y="2564413"/>
            <a:ext cx="6068038" cy="3393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A10B3D-E6FE-BE57-289B-541497F540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809" y="2564413"/>
            <a:ext cx="6100472" cy="3393416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51278" y="2052247"/>
            <a:ext cx="2578982" cy="4792028"/>
          </a:xfrm>
          <a:custGeom>
            <a:avLst/>
            <a:gdLst/>
            <a:ahLst/>
            <a:cxnLst/>
            <a:rect l="l" t="t" r="r" b="b"/>
            <a:pathLst>
              <a:path w="3868473" h="7188042">
                <a:moveTo>
                  <a:pt x="0" y="0"/>
                </a:moveTo>
                <a:lnTo>
                  <a:pt x="3868474" y="0"/>
                </a:lnTo>
                <a:lnTo>
                  <a:pt x="3868474" y="7188042"/>
                </a:lnTo>
                <a:lnTo>
                  <a:pt x="0" y="7188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7426" y="926180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8D48B-9346-8661-8366-350CE6D5D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" y="2422859"/>
            <a:ext cx="5009314" cy="665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B5FC6-A29E-C455-3B30-EA6B7D9D315F}"/>
              </a:ext>
            </a:extLst>
          </p:cNvPr>
          <p:cNvSpPr txBox="1"/>
          <p:nvPr/>
        </p:nvSpPr>
        <p:spPr>
          <a:xfrm>
            <a:off x="6039671" y="2773194"/>
            <a:ext cx="3860800" cy="20617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133" dirty="0"/>
              <a:t>استخدام البيانات داخل الفورم</a:t>
            </a:r>
          </a:p>
          <a:p>
            <a:endParaRPr lang="ar-YE" sz="2133" dirty="0"/>
          </a:p>
          <a:p>
            <a:endParaRPr lang="ar-YE" sz="2133" dirty="0"/>
          </a:p>
          <a:p>
            <a:r>
              <a:rPr lang="ar-YE" sz="2133" dirty="0"/>
              <a:t>استدعاء المكاتب+ الفلتر الخاص بي +استدعاء الموديل والفورم للتعامل معهن دون خطاء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57A50-D358-4F36-737E-499C30335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1" y="3274106"/>
            <a:ext cx="5887271" cy="1511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ED4C9B-938D-4A34-79DD-578AFF6CA9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334" y="4915111"/>
            <a:ext cx="4331305" cy="19624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4EFC99-0E74-1D36-C883-07CCDC1B660F}"/>
              </a:ext>
            </a:extLst>
          </p:cNvPr>
          <p:cNvSpPr txBox="1"/>
          <p:nvPr/>
        </p:nvSpPr>
        <p:spPr>
          <a:xfrm>
            <a:off x="5228737" y="5644846"/>
            <a:ext cx="386080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YE" sz="2400" b="1" dirty="0"/>
              <a:t>استخدام الفلتر بعد تعريفه داخل </a:t>
            </a:r>
            <a:r>
              <a:rPr lang="ar-YE" sz="2400" b="1" dirty="0" err="1"/>
              <a:t>الفيو</a:t>
            </a:r>
            <a:r>
              <a:rPr lang="ar-YE" sz="2400" b="1" dirty="0"/>
              <a:t> كما وضحت سابقا</a:t>
            </a:r>
          </a:p>
        </p:txBody>
      </p:sp>
    </p:spTree>
    <p:extLst>
      <p:ext uri="{BB962C8B-B14F-4D97-AF65-F5344CB8AC3E}">
        <p14:creationId xmlns:p14="http://schemas.microsoft.com/office/powerpoint/2010/main" val="492100333"/>
      </p:ext>
    </p:extLst>
  </p:cSld>
  <p:clrMapOvr>
    <a:masterClrMapping/>
  </p:clrMapOvr>
  <p:transition>
    <p:cover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862" b="-239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083" y="403414"/>
            <a:ext cx="1307467" cy="1799733"/>
          </a:xfrm>
          <a:custGeom>
            <a:avLst/>
            <a:gdLst/>
            <a:ahLst/>
            <a:cxnLst/>
            <a:rect l="l" t="t" r="r" b="b"/>
            <a:pathLst>
              <a:path w="1961200" h="2699600">
                <a:moveTo>
                  <a:pt x="0" y="0"/>
                </a:moveTo>
                <a:lnTo>
                  <a:pt x="1961199" y="0"/>
                </a:lnTo>
                <a:lnTo>
                  <a:pt x="1961199" y="2699599"/>
                </a:lnTo>
                <a:lnTo>
                  <a:pt x="0" y="26995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40532" y="154695"/>
            <a:ext cx="2204773" cy="1581915"/>
          </a:xfrm>
          <a:custGeom>
            <a:avLst/>
            <a:gdLst/>
            <a:ahLst/>
            <a:cxnLst/>
            <a:rect l="l" t="t" r="r" b="b"/>
            <a:pathLst>
              <a:path w="3307159" h="2372873">
                <a:moveTo>
                  <a:pt x="0" y="0"/>
                </a:moveTo>
                <a:lnTo>
                  <a:pt x="3307158" y="0"/>
                </a:lnTo>
                <a:lnTo>
                  <a:pt x="3307158" y="2372873"/>
                </a:lnTo>
                <a:lnTo>
                  <a:pt x="0" y="237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51278" y="2052247"/>
            <a:ext cx="2578982" cy="4792028"/>
          </a:xfrm>
          <a:custGeom>
            <a:avLst/>
            <a:gdLst/>
            <a:ahLst/>
            <a:cxnLst/>
            <a:rect l="l" t="t" r="r" b="b"/>
            <a:pathLst>
              <a:path w="3868473" h="7188042">
                <a:moveTo>
                  <a:pt x="0" y="0"/>
                </a:moveTo>
                <a:lnTo>
                  <a:pt x="3868474" y="0"/>
                </a:lnTo>
                <a:lnTo>
                  <a:pt x="3868474" y="7188042"/>
                </a:lnTo>
                <a:lnTo>
                  <a:pt x="0" y="7188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77426" y="926180"/>
            <a:ext cx="7037149" cy="959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3"/>
              </a:lnSpc>
            </a:pPr>
            <a:r>
              <a:rPr lang="en-US" sz="5866" dirty="0">
                <a:solidFill>
                  <a:srgbClr val="64410E"/>
                </a:solidFill>
                <a:latin typeface="Beth Ellen"/>
                <a:ea typeface="Beth Ellen"/>
                <a:cs typeface="Beth Ellen"/>
                <a:sym typeface="Beth Ellen"/>
              </a:rPr>
              <a:t>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B61EC-3EDE-CDB2-5754-CDE14FBF8C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529" y="3061747"/>
            <a:ext cx="5264885" cy="2667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E46AA-6F55-ABCA-063E-5BF4EAB07171}"/>
              </a:ext>
            </a:extLst>
          </p:cNvPr>
          <p:cNvSpPr txBox="1"/>
          <p:nvPr/>
        </p:nvSpPr>
        <p:spPr>
          <a:xfrm>
            <a:off x="5232400" y="2595209"/>
            <a:ext cx="4819711" cy="4205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YE" sz="2133" b="1" dirty="0"/>
              <a:t>في السابق استخدمنا الشرط وهنا استخدمنا الدوران</a:t>
            </a:r>
          </a:p>
        </p:txBody>
      </p:sp>
    </p:spTree>
    <p:extLst>
      <p:ext uri="{BB962C8B-B14F-4D97-AF65-F5344CB8AC3E}">
        <p14:creationId xmlns:p14="http://schemas.microsoft.com/office/powerpoint/2010/main" val="1402887799"/>
      </p:ext>
    </p:extLst>
  </p:cSld>
  <p:clrMapOvr>
    <a:masterClrMapping/>
  </p:clrMapOvr>
  <p:transition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162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Agile Li 생기 있는 서예</vt:lpstr>
      <vt:lpstr>Arial</vt:lpstr>
      <vt:lpstr>Beth Ellen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 Alwaeel</dc:creator>
  <cp:lastModifiedBy>Reem Alwaeel</cp:lastModifiedBy>
  <cp:revision>4</cp:revision>
  <dcterms:created xsi:type="dcterms:W3CDTF">2025-08-03T21:34:41Z</dcterms:created>
  <dcterms:modified xsi:type="dcterms:W3CDTF">2025-08-04T23:26:28Z</dcterms:modified>
</cp:coreProperties>
</file>